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4" r:id="rId7"/>
    <p:sldId id="259"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1" autoAdjust="0"/>
    <p:restoredTop sz="94660"/>
  </p:normalViewPr>
  <p:slideViewPr>
    <p:cSldViewPr snapToGrid="0">
      <p:cViewPr varScale="1">
        <p:scale>
          <a:sx n="72" d="100"/>
          <a:sy n="72" d="100"/>
        </p:scale>
        <p:origin x="6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809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9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5672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6739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0603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17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55863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452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45731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422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6948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58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191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929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6315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7/21/2018</a:t>
            </a:fld>
            <a:endParaRPr lang="en-US" dirty="0"/>
          </a:p>
        </p:txBody>
      </p:sp>
    </p:spTree>
    <p:extLst>
      <p:ext uri="{BB962C8B-B14F-4D97-AF65-F5344CB8AC3E}">
        <p14:creationId xmlns:p14="http://schemas.microsoft.com/office/powerpoint/2010/main" val="280393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7975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nimalsadda.com/borneo-pygmy-elephan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egagah.blogspot.com/2011/12/australian-woman-gored-to-death-by.html" TargetMode="External"/><Relationship Id="rId2" Type="http://schemas.openxmlformats.org/officeDocument/2006/relationships/hyperlink" Target="https://www.google.com/maps/@10.4936226,104.3527922,4.63z"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gagah.blogspot.com/2011/12/australian-woman-gored-to-death-by.html"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txc48y5XgPY" TargetMode="External"/><Relationship Id="rId2" Type="http://schemas.openxmlformats.org/officeDocument/2006/relationships/hyperlink" Target="https://www.youtube.com/watch?v=XNyhF9t-XfA"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egagah.blogspot.com/2011/12/australian-woman-gored-to-death-by.html" TargetMode="External"/><Relationship Id="rId7" Type="http://schemas.openxmlformats.org/officeDocument/2006/relationships/image" Target="../media/image6.jpeg"/><Relationship Id="rId2" Type="http://schemas.openxmlformats.org/officeDocument/2006/relationships/hyperlink" Target="https://animalsadda.com/borneo-pygmy-elephant/" TargetMode="External"/><Relationship Id="rId1" Type="http://schemas.openxmlformats.org/officeDocument/2006/relationships/slideLayout" Target="../slideLayouts/slideLayout4.xml"/><Relationship Id="rId6" Type="http://schemas.openxmlformats.org/officeDocument/2006/relationships/hyperlink" Target="https://sustainablepulse.com/2013/01/30/rare-borneo-pygmy-elephant-deaths-panic/#.WxgcO0gvzIU" TargetMode="External"/><Relationship Id="rId5" Type="http://schemas.openxmlformats.org/officeDocument/2006/relationships/hyperlink" Target="https://sugarandspiceinvitations.com/products/elephant-thank-you-card-blue" TargetMode="External"/><Relationship Id="rId4" Type="http://schemas.openxmlformats.org/officeDocument/2006/relationships/hyperlink" Target="https://news.nationalgeographic.com/news/2007/08/photogalleries/pygmy-elephants/photo3.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news.nationalgeographic.com/news/2007/08/photogalleries/pygmy-elephants/photo2.html"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Borneo Elephant</a:t>
            </a:r>
          </a:p>
        </p:txBody>
      </p:sp>
      <p:sp>
        <p:nvSpPr>
          <p:cNvPr id="3" name="Subtitle 2"/>
          <p:cNvSpPr>
            <a:spLocks noGrp="1"/>
          </p:cNvSpPr>
          <p:nvPr>
            <p:ph type="subTitle" idx="1"/>
          </p:nvPr>
        </p:nvSpPr>
        <p:spPr/>
        <p:txBody>
          <a:bodyPr/>
          <a:lstStyle/>
          <a:p>
            <a:r>
              <a:rPr lang="en-US"/>
              <a:t>By:</a:t>
            </a:r>
            <a:endParaRPr lang="en-US" dirty="0"/>
          </a:p>
        </p:txBody>
      </p:sp>
    </p:spTree>
    <p:extLst>
      <p:ext uri="{BB962C8B-B14F-4D97-AF65-F5344CB8AC3E}">
        <p14:creationId xmlns:p14="http://schemas.microsoft.com/office/powerpoint/2010/main" val="12401474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half" idx="1"/>
          </p:nvPr>
        </p:nvSpPr>
        <p:spPr>
          <a:xfrm>
            <a:off x="677334" y="1930400"/>
            <a:ext cx="4184035" cy="4331651"/>
          </a:xfrm>
        </p:spPr>
        <p:txBody>
          <a:bodyPr>
            <a:normAutofit fontScale="92500"/>
          </a:bodyPr>
          <a:lstStyle/>
          <a:p>
            <a:pPr marL="0" indent="0">
              <a:buNone/>
            </a:pPr>
            <a:r>
              <a:rPr lang="en-US" sz="2200" dirty="0"/>
              <a:t>	</a:t>
            </a:r>
            <a:r>
              <a:rPr lang="en-US" sz="1900" dirty="0"/>
              <a:t>Most people don’t know about the Borneo elephant, the most commonly known elephants are the African elephant and the Asian elephant. Because of this, the Borneo elephants population has dropped to 15,000! Which is in the critically endangered department! I am trying to save the Borneo Elephants and this report is on what we can do to save the Borneo Elephant, how can we save the Borneo Elephant, how did they become critically endangered, and some fun features about the Borneo Elephant.</a:t>
            </a:r>
            <a:br>
              <a:rPr lang="en-US" dirty="0"/>
            </a:br>
            <a:endParaRPr lang="en-US" dirty="0"/>
          </a:p>
        </p:txBody>
      </p:sp>
      <p:sp>
        <p:nvSpPr>
          <p:cNvPr id="6" name="TextBox 5"/>
          <p:cNvSpPr txBox="1"/>
          <p:nvPr/>
        </p:nvSpPr>
        <p:spPr>
          <a:xfrm>
            <a:off x="5076460" y="5790362"/>
            <a:ext cx="4861077" cy="246221"/>
          </a:xfrm>
          <a:prstGeom prst="rect">
            <a:avLst/>
          </a:prstGeom>
          <a:noFill/>
        </p:spPr>
        <p:txBody>
          <a:bodyPr wrap="square" rtlCol="0">
            <a:spAutoFit/>
          </a:bodyPr>
          <a:lstStyle/>
          <a:p>
            <a:r>
              <a:rPr lang="en-US" sz="1000" dirty="0">
                <a:solidFill>
                  <a:srgbClr val="7030A0"/>
                </a:solidFill>
                <a:hlinkClick r:id="rId2"/>
              </a:rPr>
              <a:t>https://animalsadda.</a:t>
            </a:r>
            <a:r>
              <a:rPr lang="en-US" sz="1000" dirty="0">
                <a:solidFill>
                  <a:srgbClr val="002060"/>
                </a:solidFill>
                <a:hlinkClick r:id="rId2"/>
              </a:rPr>
              <a:t>com</a:t>
            </a:r>
            <a:r>
              <a:rPr lang="en-US" sz="1000" dirty="0">
                <a:solidFill>
                  <a:srgbClr val="7030A0"/>
                </a:solidFill>
                <a:hlinkClick r:id="rId2"/>
              </a:rPr>
              <a:t>/borneo-pygmy-elephant/</a:t>
            </a:r>
            <a:r>
              <a:rPr lang="en-US" sz="1000" dirty="0">
                <a:solidFill>
                  <a:srgbClr val="7030A0"/>
                </a:solidFill>
              </a:rPr>
              <a:t> </a:t>
            </a:r>
          </a:p>
        </p:txBody>
      </p:sp>
      <p:pic>
        <p:nvPicPr>
          <p:cNvPr id="4098" name="Picture 2" descr="Image result for borneo elephan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61369" y="2748741"/>
            <a:ext cx="4014850" cy="2694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60329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Borneo elephant?</a:t>
            </a:r>
          </a:p>
        </p:txBody>
      </p:sp>
      <p:sp>
        <p:nvSpPr>
          <p:cNvPr id="3" name="Content Placeholder 2"/>
          <p:cNvSpPr>
            <a:spLocks noGrp="1"/>
          </p:cNvSpPr>
          <p:nvPr>
            <p:ph sz="half" idx="1"/>
          </p:nvPr>
        </p:nvSpPr>
        <p:spPr/>
        <p:txBody>
          <a:bodyPr>
            <a:normAutofit fontScale="85000" lnSpcReduction="20000"/>
          </a:bodyPr>
          <a:lstStyle/>
          <a:p>
            <a:pPr marL="0" indent="0">
              <a:buNone/>
            </a:pPr>
            <a:r>
              <a:rPr lang="en-US" sz="1900" dirty="0"/>
              <a:t>	The Borneo elephant is a critically endangered species that live in Borneo. It is also a subspecies of the Asian elephant which is a more popular type of elephant. The Borneo elephant is critically endangered because of habitat loss. The WWF association is trying to bring back the Borneo elephant. The WWF is short for world wildlife fund. They help animals that are endangered too.</a:t>
            </a:r>
          </a:p>
          <a:p>
            <a:endParaRPr lang="en-US" dirty="0"/>
          </a:p>
          <a:p>
            <a:endParaRPr lang="en-US" dirty="0"/>
          </a:p>
          <a:p>
            <a:pPr marL="0" indent="0">
              <a:buNone/>
            </a:pPr>
            <a:r>
              <a:rPr lang="en-US" dirty="0"/>
              <a:t>	Here is a map of were the Borneo elephants live.</a:t>
            </a:r>
          </a:p>
          <a:p>
            <a:pPr marL="0" indent="0">
              <a:buNone/>
            </a:pPr>
            <a:r>
              <a:rPr lang="en-US" dirty="0">
                <a:hlinkClick r:id="rId2"/>
              </a:rPr>
              <a:t>	https://www.google.com/maps/@10.4936226,104.3527922,4.63z</a:t>
            </a:r>
            <a:r>
              <a:rPr lang="en-US" dirty="0"/>
              <a:t> </a:t>
            </a:r>
          </a:p>
        </p:txBody>
      </p:sp>
      <p:sp>
        <p:nvSpPr>
          <p:cNvPr id="5" name="TextBox 4"/>
          <p:cNvSpPr txBox="1"/>
          <p:nvPr/>
        </p:nvSpPr>
        <p:spPr>
          <a:xfrm>
            <a:off x="5729260" y="6378599"/>
            <a:ext cx="3989506" cy="400110"/>
          </a:xfrm>
          <a:prstGeom prst="rect">
            <a:avLst/>
          </a:prstGeom>
          <a:noFill/>
        </p:spPr>
        <p:txBody>
          <a:bodyPr wrap="square" rtlCol="0">
            <a:spAutoFit/>
          </a:bodyPr>
          <a:lstStyle/>
          <a:p>
            <a:r>
              <a:rPr lang="en-US" sz="1000" dirty="0"/>
              <a:t> </a:t>
            </a:r>
            <a:r>
              <a:rPr lang="en-US" sz="1000" dirty="0">
                <a:hlinkClick r:id="rId3"/>
              </a:rPr>
              <a:t>http://egagah.blogspot.com/2011/12/australian-woman-gored-to-death-by.html</a:t>
            </a:r>
            <a:r>
              <a:rPr lang="en-US" sz="1000" dirty="0"/>
              <a:t> </a:t>
            </a:r>
          </a:p>
        </p:txBody>
      </p:sp>
      <p:pic>
        <p:nvPicPr>
          <p:cNvPr id="5124" name="Picture 4" descr="Image result for where does the borneo elephant liv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729260" y="1830008"/>
            <a:ext cx="3663877" cy="4211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3045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Save The Borneo Elephant</a:t>
            </a:r>
          </a:p>
        </p:txBody>
      </p:sp>
      <p:sp>
        <p:nvSpPr>
          <p:cNvPr id="3" name="Content Placeholder 2"/>
          <p:cNvSpPr>
            <a:spLocks noGrp="1"/>
          </p:cNvSpPr>
          <p:nvPr>
            <p:ph sz="half" idx="1"/>
          </p:nvPr>
        </p:nvSpPr>
        <p:spPr/>
        <p:txBody>
          <a:bodyPr/>
          <a:lstStyle/>
          <a:p>
            <a:pPr marL="0" indent="0">
              <a:buNone/>
            </a:pPr>
            <a:r>
              <a:rPr lang="en-US" dirty="0"/>
              <a:t>	A way we can save the Borneo elephant is not ruining there habitat. Over the years the numbers in Borneo elephants has gone up, but not enough. We need this species to have a whopping come back! Again, WWF has been trying to save the Borneo elephants for a while.</a:t>
            </a:r>
          </a:p>
        </p:txBody>
      </p:sp>
      <p:pic>
        <p:nvPicPr>
          <p:cNvPr id="7170" name="Picture 2" descr="Image result for borneo elepha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5" y="2562699"/>
            <a:ext cx="4184650" cy="3077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642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the Borneo elephant critically endangered?</a:t>
            </a:r>
          </a:p>
        </p:txBody>
      </p:sp>
      <p:sp>
        <p:nvSpPr>
          <p:cNvPr id="3" name="Content Placeholder 2"/>
          <p:cNvSpPr>
            <a:spLocks noGrp="1"/>
          </p:cNvSpPr>
          <p:nvPr>
            <p:ph sz="half" idx="1"/>
          </p:nvPr>
        </p:nvSpPr>
        <p:spPr>
          <a:xfrm>
            <a:off x="235132" y="2160588"/>
            <a:ext cx="4167052" cy="4357777"/>
          </a:xfrm>
        </p:spPr>
        <p:txBody>
          <a:bodyPr>
            <a:normAutofit/>
          </a:bodyPr>
          <a:lstStyle/>
          <a:p>
            <a:r>
              <a:rPr lang="en-US" sz="1900" dirty="0"/>
              <a:t>The Borneo elephant is critically endangered because of habitat loss and fragmentation of habitat, witch basically means they used to have a big habitat area, but then it shrunk over time. It is easy to pick on the Borneo elephant species just because they are not aggressive at all! Because of this, there are only 15,000 Borneo elephants left!</a:t>
            </a:r>
          </a:p>
        </p:txBody>
      </p:sp>
      <p:pic>
        <p:nvPicPr>
          <p:cNvPr id="6146" name="Picture 2" descr="Image result for borneo elepha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5" y="2712764"/>
            <a:ext cx="4184650" cy="27770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94552" y="5625882"/>
            <a:ext cx="4915128" cy="523220"/>
          </a:xfrm>
          <a:prstGeom prst="rect">
            <a:avLst/>
          </a:prstGeom>
          <a:noFill/>
        </p:spPr>
        <p:txBody>
          <a:bodyPr wrap="none" rtlCol="0">
            <a:spAutoFit/>
          </a:bodyPr>
          <a:lstStyle/>
          <a:p>
            <a:r>
              <a:rPr lang="en-US" sz="1000" dirty="0">
                <a:solidFill>
                  <a:schemeClr val="accent1">
                    <a:lumMod val="75000"/>
                  </a:schemeClr>
                </a:solidFill>
                <a:hlinkClick r:id="rId3"/>
              </a:rPr>
              <a:t>http://egagah.blogspot.com/2011/12/australian-woman-gored-to-death-by.html</a:t>
            </a:r>
            <a:r>
              <a:rPr lang="en-US" sz="1000" dirty="0">
                <a:solidFill>
                  <a:schemeClr val="accent1">
                    <a:lumMod val="75000"/>
                  </a:schemeClr>
                </a:solidFill>
              </a:rPr>
              <a:t> </a:t>
            </a:r>
          </a:p>
          <a:p>
            <a:endParaRPr lang="en-US" dirty="0"/>
          </a:p>
        </p:txBody>
      </p:sp>
    </p:spTree>
    <p:extLst>
      <p:ext uri="{BB962C8B-B14F-4D97-AF65-F5344CB8AC3E}">
        <p14:creationId xmlns:p14="http://schemas.microsoft.com/office/powerpoint/2010/main" val="1767666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 Features</a:t>
            </a:r>
          </a:p>
        </p:txBody>
      </p:sp>
      <p:sp>
        <p:nvSpPr>
          <p:cNvPr id="3" name="Content Placeholder 2"/>
          <p:cNvSpPr>
            <a:spLocks noGrp="1"/>
          </p:cNvSpPr>
          <p:nvPr>
            <p:ph sz="half" idx="1"/>
          </p:nvPr>
        </p:nvSpPr>
        <p:spPr>
          <a:xfrm>
            <a:off x="677334" y="1541417"/>
            <a:ext cx="4184035" cy="4911634"/>
          </a:xfrm>
        </p:spPr>
        <p:txBody>
          <a:bodyPr>
            <a:noAutofit/>
          </a:bodyPr>
          <a:lstStyle/>
          <a:p>
            <a:pPr lvl="1"/>
            <a:r>
              <a:rPr lang="en-US" sz="1900" dirty="0"/>
              <a:t>One fun feature of the Borneo elephant it there big feet and long trunk, it is unknown why they have these things. Another fun feature of the Borneo elephant is there birth marks. My thought on this is since there species is confined to the island of Borneo. The same elephants breed together and the same birth mark that once was one elephant, is know all the babies birthmark. Again, this is my thought. I didn’t find any information on this.</a:t>
            </a:r>
          </a:p>
        </p:txBody>
      </p:sp>
      <p:pic>
        <p:nvPicPr>
          <p:cNvPr id="3074" name="Picture 2" descr="Image result for borneo elepha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4" y="2696067"/>
            <a:ext cx="5839635" cy="2189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12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3" name="Content Placeholder 2"/>
          <p:cNvSpPr>
            <a:spLocks noGrp="1"/>
          </p:cNvSpPr>
          <p:nvPr>
            <p:ph sz="half" idx="1"/>
          </p:nvPr>
        </p:nvSpPr>
        <p:spPr/>
        <p:txBody>
          <a:bodyPr/>
          <a:lstStyle/>
          <a:p>
            <a:r>
              <a:rPr lang="en-US" dirty="0"/>
              <a:t>Here are some short videos on Borneo elephants. </a:t>
            </a:r>
          </a:p>
          <a:p>
            <a:endParaRPr lang="en-US" dirty="0"/>
          </a:p>
          <a:p>
            <a:endParaRPr lang="en-US" dirty="0"/>
          </a:p>
          <a:p>
            <a:endParaRPr lang="en-US" dirty="0"/>
          </a:p>
          <a:p>
            <a:pPr marL="0" indent="0">
              <a:buNone/>
            </a:pPr>
            <a:endParaRPr lang="en-US" dirty="0"/>
          </a:p>
        </p:txBody>
      </p:sp>
      <p:sp>
        <p:nvSpPr>
          <p:cNvPr id="4" name="Content Placeholder 3"/>
          <p:cNvSpPr>
            <a:spLocks noGrp="1"/>
          </p:cNvSpPr>
          <p:nvPr>
            <p:ph sz="half" idx="2"/>
          </p:nvPr>
        </p:nvSpPr>
        <p:spPr/>
        <p:txBody>
          <a:bodyPr/>
          <a:lstStyle/>
          <a:p>
            <a:r>
              <a:rPr lang="en-US" dirty="0">
                <a:hlinkClick r:id="rId2"/>
              </a:rPr>
              <a:t>https://www.youtube.com/watch?v=XNyhF9t-XfA</a:t>
            </a:r>
            <a:r>
              <a:rPr lang="en-US" dirty="0"/>
              <a:t> </a:t>
            </a:r>
          </a:p>
          <a:p>
            <a:r>
              <a:rPr lang="en-US" dirty="0">
                <a:hlinkClick r:id="rId3"/>
              </a:rPr>
              <a:t>https://www.youtube.com/watch?v=txc48y5XgPY</a:t>
            </a:r>
            <a:r>
              <a:rPr lang="en-US" dirty="0"/>
              <a:t> </a:t>
            </a:r>
          </a:p>
        </p:txBody>
      </p:sp>
    </p:spTree>
    <p:extLst>
      <p:ext uri="{BB962C8B-B14F-4D97-AF65-F5344CB8AC3E}">
        <p14:creationId xmlns:p14="http://schemas.microsoft.com/office/powerpoint/2010/main" val="29197723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sz="half" idx="1"/>
          </p:nvPr>
        </p:nvSpPr>
        <p:spPr>
          <a:xfrm>
            <a:off x="677334" y="2160589"/>
            <a:ext cx="4184035" cy="4201022"/>
          </a:xfrm>
        </p:spPr>
        <p:txBody>
          <a:bodyPr>
            <a:normAutofit fontScale="92500" lnSpcReduction="10000"/>
          </a:bodyPr>
          <a:lstStyle/>
          <a:p>
            <a:r>
              <a:rPr lang="en-US" dirty="0">
                <a:solidFill>
                  <a:schemeClr val="accent1">
                    <a:lumMod val="75000"/>
                  </a:schemeClr>
                </a:solidFill>
                <a:hlinkClick r:id="rId2"/>
              </a:rPr>
              <a:t>https://animalsadda.com/borneo-pygmy-elephant/</a:t>
            </a:r>
            <a:endParaRPr lang="en-US" dirty="0">
              <a:solidFill>
                <a:schemeClr val="accent1">
                  <a:lumMod val="75000"/>
                </a:schemeClr>
              </a:solidFill>
            </a:endParaRPr>
          </a:p>
          <a:p>
            <a:r>
              <a:rPr lang="en-US" dirty="0">
                <a:solidFill>
                  <a:schemeClr val="accent1">
                    <a:lumMod val="75000"/>
                  </a:schemeClr>
                </a:solidFill>
                <a:hlinkClick r:id="rId3"/>
              </a:rPr>
              <a:t>http://egagah.blogspot.com/2011/12/australian-woman-gored-to-death-by.html</a:t>
            </a:r>
            <a:r>
              <a:rPr lang="en-US" dirty="0">
                <a:solidFill>
                  <a:schemeClr val="accent1">
                    <a:lumMod val="75000"/>
                  </a:schemeClr>
                </a:solidFill>
              </a:rPr>
              <a:t> </a:t>
            </a:r>
          </a:p>
          <a:p>
            <a:r>
              <a:rPr lang="en-US" dirty="0">
                <a:solidFill>
                  <a:schemeClr val="accent1">
                    <a:lumMod val="75000"/>
                  </a:schemeClr>
                </a:solidFill>
                <a:hlinkClick r:id="rId4"/>
              </a:rPr>
              <a:t>https://news.nationalgeographic.com/news/2007/08/photogalleries/pygmy-elephants/photo3.html</a:t>
            </a:r>
            <a:r>
              <a:rPr lang="en-US" dirty="0">
                <a:solidFill>
                  <a:schemeClr val="accent1">
                    <a:lumMod val="75000"/>
                  </a:schemeClr>
                </a:solidFill>
              </a:rPr>
              <a:t> </a:t>
            </a:r>
          </a:p>
          <a:p>
            <a:r>
              <a:rPr lang="en-US" dirty="0">
                <a:solidFill>
                  <a:schemeClr val="accent1">
                    <a:lumMod val="75000"/>
                  </a:schemeClr>
                </a:solidFill>
                <a:hlinkClick r:id="rId5"/>
              </a:rPr>
              <a:t>https://sugarandspiceinvitations.com/products/elephant-thank-you-card-blue</a:t>
            </a:r>
            <a:r>
              <a:rPr lang="en-US" dirty="0">
                <a:solidFill>
                  <a:schemeClr val="accent1">
                    <a:lumMod val="75000"/>
                  </a:schemeClr>
                </a:solidFill>
              </a:rPr>
              <a:t> </a:t>
            </a:r>
          </a:p>
          <a:p>
            <a:r>
              <a:rPr lang="en-US" dirty="0">
                <a:solidFill>
                  <a:schemeClr val="accent2">
                    <a:lumMod val="50000"/>
                  </a:schemeClr>
                </a:solidFill>
                <a:hlinkClick r:id="rId6"/>
              </a:rPr>
              <a:t>https://sustainablepulse.com/2013/01/30/rare-borneo-pygmy-elephant-deaths-panic/#.WxgcO0gvzIU</a:t>
            </a:r>
            <a:r>
              <a:rPr lang="en-US" dirty="0">
                <a:solidFill>
                  <a:schemeClr val="accent2">
                    <a:lumMod val="50000"/>
                  </a:schemeClr>
                </a:solidFill>
              </a:rPr>
              <a:t> </a:t>
            </a:r>
          </a:p>
          <a:p>
            <a:endParaRPr lang="en-US" dirty="0">
              <a:solidFill>
                <a:schemeClr val="accent2">
                  <a:lumMod val="50000"/>
                </a:schemeClr>
              </a:solidFill>
            </a:endParaRPr>
          </a:p>
        </p:txBody>
      </p:sp>
      <p:pic>
        <p:nvPicPr>
          <p:cNvPr id="5" name="Picture 2" descr="Image result for borneo elephant"/>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bwMode="auto">
          <a:xfrm>
            <a:off x="5089525" y="2160589"/>
            <a:ext cx="5527224" cy="3122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2112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half" idx="1"/>
          </p:nvPr>
        </p:nvSpPr>
        <p:spPr/>
        <p:txBody>
          <a:bodyPr/>
          <a:lstStyle/>
          <a:p>
            <a:r>
              <a:rPr lang="en-US" dirty="0"/>
              <a:t>I hope you enjoyed my presentation, you should have learned what the Borneo elephants, how we can save this species, why are Borneo elephants critically endangered, and some fun features. </a:t>
            </a:r>
          </a:p>
        </p:txBody>
      </p:sp>
      <p:pic>
        <p:nvPicPr>
          <p:cNvPr id="2054" name="Picture 6" descr="Image result for thank you elephan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09611" y="1423448"/>
            <a:ext cx="5432358" cy="38026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32823" y="5501495"/>
            <a:ext cx="5985934" cy="246221"/>
          </a:xfrm>
          <a:prstGeom prst="rect">
            <a:avLst/>
          </a:prstGeom>
          <a:noFill/>
        </p:spPr>
        <p:txBody>
          <a:bodyPr wrap="none" rtlCol="0">
            <a:spAutoFit/>
          </a:bodyPr>
          <a:lstStyle/>
          <a:p>
            <a:r>
              <a:rPr lang="en-US" sz="1000" dirty="0">
                <a:hlinkClick r:id="rId3"/>
              </a:rPr>
              <a:t>https://news.nationalgeographic.com/news/2007/08/photogalleries/pygmy-elephants/photo2.html</a:t>
            </a:r>
            <a:r>
              <a:rPr lang="en-US" sz="1000" dirty="0"/>
              <a:t> </a:t>
            </a:r>
          </a:p>
        </p:txBody>
      </p:sp>
    </p:spTree>
    <p:extLst>
      <p:ext uri="{BB962C8B-B14F-4D97-AF65-F5344CB8AC3E}">
        <p14:creationId xmlns:p14="http://schemas.microsoft.com/office/powerpoint/2010/main" val="2892275705"/>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152</TotalTime>
  <Words>371</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The Borneo Elephant</vt:lpstr>
      <vt:lpstr>Introduction</vt:lpstr>
      <vt:lpstr>What is the Borneo elephant?</vt:lpstr>
      <vt:lpstr>How Can We Save The Borneo Elephant</vt:lpstr>
      <vt:lpstr>Why is the Borneo elephant critically endangered?</vt:lpstr>
      <vt:lpstr>Fun Features</vt:lpstr>
      <vt:lpstr>Video</vt:lpstr>
      <vt:lpstr>Bibliography</vt:lpstr>
      <vt:lpstr>Conclusion</vt:lpstr>
    </vt:vector>
  </TitlesOfParts>
  <Company>East Lansing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Borneo Elephant</dc:title>
  <dc:creator>Ellery Scales</dc:creator>
  <cp:lastModifiedBy>Robert Cawson</cp:lastModifiedBy>
  <cp:revision>19</cp:revision>
  <dcterms:created xsi:type="dcterms:W3CDTF">2018-05-29T18:03:18Z</dcterms:created>
  <dcterms:modified xsi:type="dcterms:W3CDTF">2018-07-21T20:16:27Z</dcterms:modified>
</cp:coreProperties>
</file>