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</p:sldIdLst>
  <p:sldSz cx="7315200" cy="9144000"/>
  <p:notesSz cx="6858000" cy="9144000"/>
  <p:defaultTextStyle>
    <a:defPPr>
      <a:defRPr lang="en-US"/>
    </a:defPPr>
    <a:lvl1pPr marL="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1pPr>
    <a:lvl2pPr marL="26449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2pPr>
    <a:lvl3pPr marL="52898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3pPr>
    <a:lvl4pPr marL="79347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4pPr>
    <a:lvl5pPr marL="105796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5pPr>
    <a:lvl6pPr marL="132245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6pPr>
    <a:lvl7pPr marL="158694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7pPr>
    <a:lvl8pPr marL="185143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8pPr>
    <a:lvl9pPr marL="2115922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1D351"/>
    <a:srgbClr val="E9457A"/>
    <a:srgbClr val="785CAA"/>
    <a:srgbClr val="B4B4B4"/>
    <a:srgbClr val="344C96"/>
    <a:srgbClr val="09B7DC"/>
    <a:srgbClr val="78CB7B"/>
    <a:srgbClr val="F2D155"/>
    <a:srgbClr val="785B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116" y="-2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496484"/>
            <a:ext cx="6217920" cy="318346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802717"/>
            <a:ext cx="5486400" cy="2207683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4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1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486834"/>
            <a:ext cx="157734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486834"/>
            <a:ext cx="4640580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1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279653"/>
            <a:ext cx="6309360" cy="3803649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119286"/>
            <a:ext cx="6309360" cy="2000249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5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434167"/>
            <a:ext cx="310896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434167"/>
            <a:ext cx="310896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4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86836"/>
            <a:ext cx="630936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241551"/>
            <a:ext cx="3094672" cy="109854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340100"/>
            <a:ext cx="3094672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241551"/>
            <a:ext cx="3109913" cy="109854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340100"/>
            <a:ext cx="310991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4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3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0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16569"/>
            <a:ext cx="3703320" cy="6498167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0"/>
            <a:ext cx="2359342" cy="5082117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4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16569"/>
            <a:ext cx="3703320" cy="6498167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0"/>
            <a:ext cx="2359342" cy="5082117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5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434167"/>
            <a:ext cx="630936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41B40-259D-4FA2-A413-26AF32D087BA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6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eduresourceneeds.weebly.com/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www.teachingdesire.weebl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15200" cy="9144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052005" y="2334184"/>
            <a:ext cx="4626223" cy="1107996"/>
          </a:xfrm>
          <a:prstGeom prst="rect">
            <a:avLst/>
          </a:prstGeom>
          <a:noFill/>
          <a:ln w="57150">
            <a:solidFill>
              <a:srgbClr val="785BAD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Hi! My name is Mr. Cawson! I live in Owosso, Michigan. In fact, I just moved there as I bought my first house!  Prior, I lived in Fenton, Michigan. I really enjoy being with friends and family.  I also love spending time up north, playing sports and working on my new home. I will be your new 5</a:t>
            </a:r>
            <a:r>
              <a:rPr lang="en-US" sz="1100" baseline="3000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th</a:t>
            </a:r>
            <a:r>
              <a:rPr lang="en-US" sz="110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 grade teacher for the 2018-2019 school year! This will be my 7th  year teaching &amp; I am excited to make this my best year yet!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289724" y="1955084"/>
            <a:ext cx="4626223" cy="405881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300" dirty="0">
                <a:ln w="0"/>
                <a:effectLst>
                  <a:glow rad="101600">
                    <a:srgbClr val="785BAD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</a:t>
            </a:r>
            <a:r>
              <a:rPr lang="en-US" sz="23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h</a:t>
            </a:r>
            <a:r>
              <a:rPr lang="en-US" sz="2300" dirty="0">
                <a:ln w="0"/>
                <a:effectLst>
                  <a:glow rad="101600">
                    <a:srgbClr val="F2D15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e</a:t>
            </a:r>
            <a:r>
              <a:rPr lang="en-US" sz="2300" dirty="0">
                <a:ln w="0"/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 </a:t>
            </a:r>
            <a:r>
              <a:rPr lang="en-US" sz="2300" dirty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B</a:t>
            </a:r>
            <a:r>
              <a:rPr lang="en-US" sz="2300" dirty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a</a:t>
            </a:r>
            <a:r>
              <a:rPr lang="en-US" sz="2300" dirty="0">
                <a:ln w="0"/>
                <a:effectLst>
                  <a:glow rad="101600">
                    <a:srgbClr val="344C9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s</a:t>
            </a:r>
            <a:r>
              <a:rPr lang="en-US" sz="2300" dirty="0">
                <a:ln w="0"/>
                <a:effectLst>
                  <a:glow rad="101600">
                    <a:srgbClr val="B4B4B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i</a:t>
            </a:r>
            <a:r>
              <a:rPr lang="en-US" sz="2300" dirty="0">
                <a:ln w="0"/>
                <a:effectLst>
                  <a:glow rad="101600">
                    <a:srgbClr val="785CA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3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s</a:t>
            </a:r>
            <a:r>
              <a:rPr lang="en-US" sz="2300" dirty="0">
                <a:ln w="0"/>
                <a:effectLst>
                  <a:glow rad="101600">
                    <a:srgbClr val="F1D35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427876" y="5433015"/>
            <a:ext cx="3147684" cy="359715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000" dirty="0">
                <a:ln w="0"/>
                <a:effectLst>
                  <a:glow rad="101600">
                    <a:srgbClr val="785BAD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M</a:t>
            </a:r>
            <a:r>
              <a:rPr lang="en-US" sz="20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Y </a:t>
            </a:r>
            <a:r>
              <a:rPr lang="en-US" sz="2000" dirty="0">
                <a:ln w="0"/>
                <a:effectLst>
                  <a:glow rad="101600">
                    <a:srgbClr val="F2D15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E</a:t>
            </a:r>
            <a:r>
              <a:rPr lang="en-US" sz="2000" dirty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D</a:t>
            </a:r>
            <a:r>
              <a:rPr lang="en-US" sz="2000" dirty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U</a:t>
            </a:r>
            <a:r>
              <a:rPr lang="en-US" sz="2000" dirty="0">
                <a:ln w="0"/>
                <a:effectLst>
                  <a:glow rad="101600">
                    <a:srgbClr val="344C9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000" dirty="0">
                <a:ln w="0"/>
                <a:effectLst>
                  <a:glow rad="101600">
                    <a:srgbClr val="B4B4B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A</a:t>
            </a:r>
            <a:r>
              <a:rPr lang="en-US" sz="2000" dirty="0">
                <a:ln w="0"/>
                <a:effectLst>
                  <a:glow rad="101600">
                    <a:srgbClr val="785CA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</a:t>
            </a:r>
            <a:r>
              <a:rPr lang="en-US" sz="20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I</a:t>
            </a:r>
            <a:r>
              <a:rPr lang="en-US" sz="2000" dirty="0">
                <a:ln w="0"/>
                <a:effectLst>
                  <a:glow rad="101600">
                    <a:srgbClr val="F1D35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2000" dirty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N</a:t>
            </a:r>
            <a:r>
              <a:rPr lang="en-US" sz="2000" dirty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  <a:endParaRPr lang="en-US" sz="2000" dirty="0">
              <a:ln w="0"/>
              <a:effectLst>
                <a:glow rad="101600">
                  <a:srgbClr val="F1D351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ummer Storm Rough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32009" y="6152290"/>
            <a:ext cx="3192091" cy="861774"/>
          </a:xfrm>
          <a:prstGeom prst="rect">
            <a:avLst/>
          </a:prstGeom>
          <a:noFill/>
          <a:ln w="57150">
            <a:solidFill>
              <a:srgbClr val="F3D252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I graduated from the University of Michigan-Flint with a Bachelor's degree in elementary education and I earned a Master’s degree later on from there in administration.  I am still a big Michigan State fan! 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72816" y="3367736"/>
            <a:ext cx="3040445" cy="405881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300" dirty="0">
                <a:ln w="0"/>
                <a:effectLst>
                  <a:glow rad="101600">
                    <a:srgbClr val="785BAD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M</a:t>
            </a:r>
            <a:r>
              <a:rPr lang="en-US" sz="23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Y </a:t>
            </a:r>
            <a:r>
              <a:rPr lang="en-US" sz="2300" dirty="0">
                <a:ln w="0"/>
                <a:effectLst>
                  <a:glow rad="101600">
                    <a:srgbClr val="F2D15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300" dirty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H</a:t>
            </a:r>
            <a:r>
              <a:rPr lang="en-US" sz="2300" dirty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I</a:t>
            </a:r>
            <a:r>
              <a:rPr lang="en-US" sz="2300" dirty="0">
                <a:ln w="0"/>
                <a:effectLst>
                  <a:glow rad="101600">
                    <a:srgbClr val="344C9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L</a:t>
            </a:r>
            <a:r>
              <a:rPr lang="en-US" sz="2300" dirty="0">
                <a:ln w="0"/>
                <a:effectLst>
                  <a:glow rad="101600">
                    <a:srgbClr val="B4B4B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D</a:t>
            </a:r>
            <a:r>
              <a:rPr lang="en-US" sz="2300" dirty="0">
                <a:ln w="0"/>
                <a:effectLst>
                  <a:glow rad="101600">
                    <a:srgbClr val="785CA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H</a:t>
            </a:r>
            <a:r>
              <a:rPr lang="en-US" sz="23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2300" dirty="0">
                <a:ln w="0"/>
                <a:effectLst>
                  <a:glow rad="101600">
                    <a:srgbClr val="F1D35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2300" dirty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D</a:t>
            </a:r>
            <a:r>
              <a:rPr lang="en-US" sz="2300" dirty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  <a:endParaRPr lang="en-US" sz="2300" dirty="0">
              <a:ln w="0"/>
              <a:effectLst>
                <a:glow rad="101600">
                  <a:srgbClr val="F1D351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ummer Storm Rough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36602" y="4181305"/>
            <a:ext cx="2912872" cy="738664"/>
          </a:xfrm>
          <a:prstGeom prst="rect">
            <a:avLst/>
          </a:prstGeom>
          <a:noFill/>
          <a:ln w="57150">
            <a:solidFill>
              <a:srgbClr val="78CB7D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I grew up in the countryside of Fenton, MI  where I attended Fenton Schools. I graduated from Fenton in 2007.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01000" y="7215115"/>
            <a:ext cx="2833500" cy="421270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400" dirty="0">
                <a:ln w="0"/>
                <a:effectLst>
                  <a:glow rad="101600">
                    <a:srgbClr val="785BAD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4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2400" dirty="0">
                <a:ln w="0"/>
                <a:effectLst>
                  <a:glow rad="101600">
                    <a:srgbClr val="F2D15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N</a:t>
            </a:r>
            <a:r>
              <a:rPr lang="en-US" sz="2400" dirty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</a:t>
            </a:r>
            <a:r>
              <a:rPr lang="en-US" sz="2400" dirty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A</a:t>
            </a:r>
            <a:r>
              <a:rPr lang="en-US" sz="2400" dirty="0">
                <a:ln w="0"/>
                <a:effectLst>
                  <a:glow rad="101600">
                    <a:srgbClr val="344C9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400" dirty="0">
                <a:ln w="0"/>
                <a:effectLst>
                  <a:glow rad="101600">
                    <a:srgbClr val="B4B4B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 </a:t>
            </a:r>
            <a:r>
              <a:rPr lang="en-US" sz="2400" dirty="0">
                <a:ln w="0"/>
                <a:effectLst>
                  <a:glow rad="101600">
                    <a:srgbClr val="785CA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M</a:t>
            </a:r>
            <a:r>
              <a:rPr lang="en-US" sz="24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E</a:t>
            </a:r>
            <a:r>
              <a:rPr lang="en-US" sz="2400" dirty="0">
                <a:ln w="0"/>
                <a:effectLst>
                  <a:glow rad="101600">
                    <a:srgbClr val="F1D35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5524" y="7915637"/>
            <a:ext cx="2862531" cy="646331"/>
          </a:xfrm>
          <a:prstGeom prst="rect">
            <a:avLst/>
          </a:prstGeom>
          <a:noFill/>
          <a:ln w="57150">
            <a:solidFill>
              <a:srgbClr val="08B7DD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KG Miss Kindy Chunky" panose="02000000000000000000" pitchFamily="2" charset="0"/>
                <a:ea typeface="LLElementary2" panose="02000603000000000000" pitchFamily="2" charset="0"/>
              </a:rPr>
              <a:t>Email</a:t>
            </a:r>
            <a:r>
              <a:rPr lang="en-US" sz="90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: Robert.cawson@elps.us </a:t>
            </a:r>
          </a:p>
          <a:p>
            <a:r>
              <a:rPr lang="en-US" sz="900" b="1" dirty="0">
                <a:latin typeface="KG Miss Kindy Chunky" panose="02000000000000000000" pitchFamily="2" charset="0"/>
                <a:ea typeface="LLElementary2" panose="02000603000000000000" pitchFamily="2" charset="0"/>
              </a:rPr>
              <a:t>Class</a:t>
            </a:r>
            <a:r>
              <a:rPr lang="en-US" sz="90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 </a:t>
            </a:r>
            <a:r>
              <a:rPr lang="en-US" sz="900" b="1" dirty="0">
                <a:latin typeface="KG Miss Kindy Chunky" panose="02000000000000000000" pitchFamily="2" charset="0"/>
                <a:ea typeface="LLElementary2" panose="02000603000000000000" pitchFamily="2" charset="0"/>
              </a:rPr>
              <a:t>Webpage</a:t>
            </a:r>
            <a:r>
              <a:rPr lang="en-US" sz="90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: </a:t>
            </a:r>
            <a:r>
              <a:rPr lang="en-US" sz="900" dirty="0">
                <a:latin typeface="KG Miss Kindy Chunky" panose="02000000000000000000" pitchFamily="2" charset="0"/>
                <a:ea typeface="LLElementary2" panose="02000603000000000000" pitchFamily="2" charset="0"/>
                <a:hlinkClick r:id="rId3"/>
              </a:rPr>
              <a:t>www.eduresourceneeds.weebly.com</a:t>
            </a:r>
            <a:r>
              <a:rPr lang="en-US" sz="90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 </a:t>
            </a:r>
          </a:p>
          <a:p>
            <a:r>
              <a:rPr lang="en-US" sz="90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Or </a:t>
            </a:r>
            <a:r>
              <a:rPr lang="en-US" sz="900" dirty="0">
                <a:latin typeface="KG Miss Kindy Chunky" panose="02000000000000000000" pitchFamily="2" charset="0"/>
                <a:ea typeface="LLElementary2" panose="02000603000000000000" pitchFamily="2" charset="0"/>
                <a:hlinkClick r:id="rId4"/>
              </a:rPr>
              <a:t>www.teachingdesire.weebly.com</a:t>
            </a:r>
            <a:r>
              <a:rPr lang="en-US" sz="90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 </a:t>
            </a:r>
          </a:p>
          <a:p>
            <a:r>
              <a:rPr lang="en-US" sz="900" b="1" dirty="0">
                <a:latin typeface="KG Miss Kindy Chunky" panose="02000000000000000000" pitchFamily="2" charset="0"/>
                <a:ea typeface="LLElementary2" panose="02000603000000000000" pitchFamily="2" charset="0"/>
              </a:rPr>
              <a:t>School</a:t>
            </a:r>
            <a:r>
              <a:rPr lang="en-US" sz="90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 </a:t>
            </a:r>
            <a:r>
              <a:rPr lang="en-US" sz="900" b="1" dirty="0">
                <a:latin typeface="KG Miss Kindy Chunky" panose="02000000000000000000" pitchFamily="2" charset="0"/>
                <a:ea typeface="LLElementary2" panose="02000603000000000000" pitchFamily="2" charset="0"/>
              </a:rPr>
              <a:t>Phone</a:t>
            </a:r>
            <a:r>
              <a:rPr lang="en-US" sz="90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 </a:t>
            </a:r>
            <a:r>
              <a:rPr lang="en-US" sz="900" b="1" dirty="0">
                <a:latin typeface="KG Miss Kindy Chunky" panose="02000000000000000000" pitchFamily="2" charset="0"/>
                <a:ea typeface="LLElementary2" panose="02000603000000000000" pitchFamily="2" charset="0"/>
              </a:rPr>
              <a:t>Number</a:t>
            </a:r>
            <a:r>
              <a:rPr lang="en-US" sz="90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: (517) 333-7930</a:t>
            </a:r>
          </a:p>
        </p:txBody>
      </p:sp>
      <p:pic>
        <p:nvPicPr>
          <p:cNvPr id="47" name="Picture 8" descr="http://openclipart.org/image/800px/svg_to_png/174008/contact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673" y="7669654"/>
            <a:ext cx="1597077" cy="131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Rectangle 47"/>
          <p:cNvSpPr/>
          <p:nvPr/>
        </p:nvSpPr>
        <p:spPr>
          <a:xfrm>
            <a:off x="4734437" y="5029823"/>
            <a:ext cx="2421886" cy="605936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1800" dirty="0">
                <a:ln w="0"/>
                <a:effectLst>
                  <a:glow rad="101600">
                    <a:srgbClr val="785BAD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M</a:t>
            </a:r>
            <a:r>
              <a:rPr lang="en-US" sz="18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Y </a:t>
            </a:r>
            <a:r>
              <a:rPr lang="en-US" sz="1800" dirty="0">
                <a:ln w="0"/>
                <a:effectLst>
                  <a:glow rad="101600">
                    <a:srgbClr val="F2D15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F</a:t>
            </a:r>
            <a:r>
              <a:rPr lang="en-US" sz="1800" dirty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A</a:t>
            </a:r>
            <a:r>
              <a:rPr lang="en-US" sz="1800" dirty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V</a:t>
            </a:r>
            <a:r>
              <a:rPr lang="en-US" sz="1800" dirty="0">
                <a:ln w="0"/>
                <a:effectLst>
                  <a:glow rad="101600">
                    <a:srgbClr val="344C9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1800" dirty="0">
                <a:ln w="0"/>
                <a:effectLst>
                  <a:glow rad="101600">
                    <a:srgbClr val="B4B4B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R</a:t>
            </a:r>
            <a:r>
              <a:rPr lang="en-US" sz="1800" dirty="0">
                <a:ln w="0"/>
                <a:effectLst>
                  <a:glow rad="101600">
                    <a:srgbClr val="785CA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I</a:t>
            </a:r>
            <a:r>
              <a:rPr lang="en-US" sz="18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</a:t>
            </a:r>
            <a:r>
              <a:rPr lang="en-US" sz="1800" dirty="0">
                <a:ln w="0"/>
                <a:effectLst>
                  <a:glow rad="101600">
                    <a:srgbClr val="F1D35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E</a:t>
            </a:r>
            <a:r>
              <a:rPr lang="en-US" sz="1800" dirty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S!</a:t>
            </a:r>
            <a:endParaRPr lang="en-US" sz="1800" dirty="0">
              <a:ln w="0"/>
              <a:effectLst>
                <a:glow rad="101600">
                  <a:srgbClr val="F1D351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ummer Storm Rough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51763" y="5635759"/>
            <a:ext cx="2098222" cy="2516073"/>
          </a:xfrm>
          <a:prstGeom prst="rect">
            <a:avLst/>
          </a:prstGeom>
          <a:noFill/>
          <a:ln w="57150">
            <a:solidFill>
              <a:srgbClr val="E94579"/>
            </a:solidFill>
            <a:prstDash val="dashDot"/>
          </a:ln>
        </p:spPr>
        <p:txBody>
          <a:bodyPr wrap="square" rtlCol="0">
            <a:spAutoFit/>
          </a:bodyPr>
          <a:lstStyle/>
          <a:p>
            <a:endParaRPr lang="en-US" sz="1050" dirty="0">
              <a:latin typeface="KG Miss Kindy Chunky" panose="02000000000000000000" pitchFamily="2" charset="0"/>
              <a:ea typeface="LLElementary2" panose="02000603000000000000" pitchFamily="2" charset="0"/>
            </a:endParaRPr>
          </a:p>
          <a:p>
            <a:r>
              <a:rPr lang="en-US" sz="105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Book: “Holes”</a:t>
            </a:r>
          </a:p>
          <a:p>
            <a:r>
              <a:rPr lang="en-US" sz="105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Color: Pink </a:t>
            </a:r>
          </a:p>
          <a:p>
            <a:r>
              <a:rPr lang="en-US" sz="105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Drink: Milk, Dr. Pepper, and Mountain Dew.</a:t>
            </a:r>
          </a:p>
          <a:p>
            <a:r>
              <a:rPr lang="en-US" sz="105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Season: Summer</a:t>
            </a:r>
          </a:p>
          <a:p>
            <a:r>
              <a:rPr lang="en-US" sz="105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Sports: Basketball</a:t>
            </a:r>
          </a:p>
          <a:p>
            <a:r>
              <a:rPr lang="en-US" sz="105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Fast Food: Pizza</a:t>
            </a:r>
          </a:p>
          <a:p>
            <a:r>
              <a:rPr lang="en-US" sz="105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Music: Country/Hip Hop</a:t>
            </a:r>
          </a:p>
          <a:p>
            <a:r>
              <a:rPr lang="en-US" sz="105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Hobby: Basketball Tournaments Subject: Science/Social Studies</a:t>
            </a:r>
          </a:p>
          <a:p>
            <a:r>
              <a:rPr lang="en-US" sz="105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Store: Home Depot!</a:t>
            </a:r>
          </a:p>
          <a:p>
            <a:r>
              <a:rPr lang="en-US" sz="105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Dessert: </a:t>
            </a:r>
            <a:r>
              <a:rPr lang="en-US" sz="1050" dirty="0" err="1">
                <a:latin typeface="KG Miss Kindy Chunky" panose="02000000000000000000" pitchFamily="2" charset="0"/>
                <a:ea typeface="LLElementary2" panose="02000603000000000000" pitchFamily="2" charset="0"/>
              </a:rPr>
              <a:t>Rootbeer</a:t>
            </a:r>
            <a:r>
              <a:rPr lang="en-US" sz="105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 Float/Brownies</a:t>
            </a:r>
          </a:p>
          <a:p>
            <a:r>
              <a:rPr lang="en-US" sz="105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Candy: Milky Way/Twix</a:t>
            </a:r>
          </a:p>
          <a:p>
            <a:r>
              <a:rPr lang="en-US" sz="105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Restaurant: Olive Garden!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262045" y="1377625"/>
            <a:ext cx="4073481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00" dirty="0">
                <a:ln w="0"/>
                <a:effectLst>
                  <a:glow rad="101600">
                    <a:srgbClr val="FFFFF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weet Pea" pitchFamily="2" charset="-128"/>
                <a:ea typeface="Sweet Pea" pitchFamily="2" charset="-128"/>
                <a:cs typeface="Sweet Pea" pitchFamily="2" charset="-128"/>
              </a:rPr>
              <a:t>Mr. Cawson </a:t>
            </a:r>
            <a:endParaRPr lang="en-US" sz="3400" b="0" cap="none" spc="0" dirty="0">
              <a:ln w="0"/>
              <a:solidFill>
                <a:schemeClr val="tx1"/>
              </a:solidFill>
              <a:effectLst>
                <a:glow rad="101600">
                  <a:srgbClr val="FFFFFF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weet Pea" pitchFamily="2" charset="-128"/>
              <a:ea typeface="Sweet Pea" pitchFamily="2" charset="-128"/>
              <a:cs typeface="Sweet Pea" pitchFamily="2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34" y="5673834"/>
            <a:ext cx="1266715" cy="15833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786" y="4479608"/>
            <a:ext cx="2286420" cy="8279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2816" y="1932239"/>
            <a:ext cx="1777576" cy="132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864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278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KG Miss Kindy Chunky</vt:lpstr>
      <vt:lpstr>KG Summer Storm Rough</vt:lpstr>
      <vt:lpstr>LLElementary2</vt:lpstr>
      <vt:lpstr>Sweet Pea</vt:lpstr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 DeRoche</dc:creator>
  <cp:lastModifiedBy>Robert Cawson</cp:lastModifiedBy>
  <cp:revision>53</cp:revision>
  <cp:lastPrinted>2017-08-29T19:38:28Z</cp:lastPrinted>
  <dcterms:created xsi:type="dcterms:W3CDTF">2014-08-04T18:27:05Z</dcterms:created>
  <dcterms:modified xsi:type="dcterms:W3CDTF">2018-07-23T18:30:00Z</dcterms:modified>
</cp:coreProperties>
</file>